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A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73CFF2-02D7-4583-95BD-6AB219172181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1734C8-DAB2-4B43-8A1C-709EEBD7BC2F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89095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CFF2-02D7-4583-95BD-6AB219172181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34C8-DAB2-4B43-8A1C-709EEBD7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89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CFF2-02D7-4583-95BD-6AB219172181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34C8-DAB2-4B43-8A1C-709EEBD7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34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CFF2-02D7-4583-95BD-6AB219172181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34C8-DAB2-4B43-8A1C-709EEBD7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13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73CFF2-02D7-4583-95BD-6AB219172181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1734C8-DAB2-4B43-8A1C-709EEBD7BC2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56411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CFF2-02D7-4583-95BD-6AB219172181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34C8-DAB2-4B43-8A1C-709EEBD7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71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CFF2-02D7-4583-95BD-6AB219172181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34C8-DAB2-4B43-8A1C-709EEBD7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00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CFF2-02D7-4583-95BD-6AB219172181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34C8-DAB2-4B43-8A1C-709EEBD7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66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CFF2-02D7-4583-95BD-6AB219172181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34C8-DAB2-4B43-8A1C-709EEBD7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2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73CFF2-02D7-4583-95BD-6AB219172181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1734C8-DAB2-4B43-8A1C-709EEBD7BC2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919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73CFF2-02D7-4583-95BD-6AB219172181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1734C8-DAB2-4B43-8A1C-709EEBD7BC2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644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473CFF2-02D7-4583-95BD-6AB219172181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E1734C8-DAB2-4B43-8A1C-709EEBD7BC2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361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42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8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0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96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6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30545" cy="689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229</TotalTime>
  <Words>0</Words>
  <Application>Microsoft Office PowerPoint</Application>
  <PresentationFormat>Широкоэкранный</PresentationFormat>
  <Paragraphs>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Устинова Анфиса</dc:title>
  <dc:creator>Алексей</dc:creator>
  <cp:lastModifiedBy>Алексей</cp:lastModifiedBy>
  <cp:revision>8</cp:revision>
  <dcterms:created xsi:type="dcterms:W3CDTF">2024-04-03T13:13:38Z</dcterms:created>
  <dcterms:modified xsi:type="dcterms:W3CDTF">2024-04-06T17:32:44Z</dcterms:modified>
</cp:coreProperties>
</file>