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2DF202-A8C4-4325-ABE6-64937B01BD91}" v="55" dt="2024-03-25T14:48:54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Изображение выглядит как текст, снимок экрана, графический дизайн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EBAEF1A9-C8AC-99F3-862C-5907493E0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6"/>
            <a:ext cx="12192000" cy="685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1C3D10-230E-877B-4CFB-06799D066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Изображение выглядит как текст, снимок экрана, Шрифт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81642ECC-10F2-570D-F1B2-1C99F42CBE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" y="3004"/>
            <a:ext cx="12230674" cy="6894769"/>
          </a:xfrm>
        </p:spPr>
      </p:pic>
    </p:spTree>
    <p:extLst>
      <p:ext uri="{BB962C8B-B14F-4D97-AF65-F5344CB8AC3E}">
        <p14:creationId xmlns:p14="http://schemas.microsoft.com/office/powerpoint/2010/main" val="85740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49A8B-0F28-DE98-11A8-BEF45256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Изображение выглядит как текст, Шрифт, диаграмма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33B5B438-CA02-F4E0-90ED-424FDF27E8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" y="3004"/>
            <a:ext cx="12282161" cy="6884472"/>
          </a:xfrm>
        </p:spPr>
      </p:pic>
    </p:spTree>
    <p:extLst>
      <p:ext uri="{BB962C8B-B14F-4D97-AF65-F5344CB8AC3E}">
        <p14:creationId xmlns:p14="http://schemas.microsoft.com/office/powerpoint/2010/main" val="394426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96429D-9479-03B6-DE22-DBFF133D2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Изображение выглядит как текст, снимок экрана, диаграмма, Шрифт&#10;&#10;Автоматически созданное описание">
            <a:extLst>
              <a:ext uri="{FF2B5EF4-FFF2-40B4-BE49-F238E27FC236}">
                <a16:creationId xmlns:a16="http://schemas.microsoft.com/office/drawing/2014/main" id="{4DB970A2-446B-58B8-D166-D0F219D09E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" y="3004"/>
            <a:ext cx="12230674" cy="6884472"/>
          </a:xfrm>
        </p:spPr>
      </p:pic>
    </p:spTree>
    <p:extLst>
      <p:ext uri="{BB962C8B-B14F-4D97-AF65-F5344CB8AC3E}">
        <p14:creationId xmlns:p14="http://schemas.microsoft.com/office/powerpoint/2010/main" val="109136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F0C19-AEA5-49D7-8931-9B36D86E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Изображение выглядит как текст, снимок экрана, Шрифт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32256A7D-61D9-4C43-A4A6-568003A6BD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" y="-38186"/>
            <a:ext cx="12292458" cy="6894769"/>
          </a:xfrm>
        </p:spPr>
      </p:pic>
    </p:spTree>
    <p:extLst>
      <p:ext uri="{BB962C8B-B14F-4D97-AF65-F5344CB8AC3E}">
        <p14:creationId xmlns:p14="http://schemas.microsoft.com/office/powerpoint/2010/main" val="406865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E38060-CC2C-22DB-6EFE-2F720161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Изображение выглядит как текст, снимок экрана, Шрифт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41859C7F-B806-2509-7B0B-C7A22D9E13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" y="3004"/>
            <a:ext cx="12230675" cy="6884472"/>
          </a:xfrm>
        </p:spPr>
      </p:pic>
    </p:spTree>
    <p:extLst>
      <p:ext uri="{BB962C8B-B14F-4D97-AF65-F5344CB8AC3E}">
        <p14:creationId xmlns:p14="http://schemas.microsoft.com/office/powerpoint/2010/main" val="227986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781F99-85EE-E3B5-CFFB-EB6D949EB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Изображение выглядит как текст, снимок экрана, Шрифт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3C43CC86-993F-EAA5-AF10-17A03D8101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" y="3004"/>
            <a:ext cx="12220378" cy="6884472"/>
          </a:xfrm>
        </p:spPr>
      </p:pic>
    </p:spTree>
    <p:extLst>
      <p:ext uri="{BB962C8B-B14F-4D97-AF65-F5344CB8AC3E}">
        <p14:creationId xmlns:p14="http://schemas.microsoft.com/office/powerpoint/2010/main" val="2203022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84D033-4F9B-6FC1-C2C7-51A51301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Изображение выглядит как текст, Графика, графический дизайн, фейерверк&#10;&#10;Автоматически созданное описание">
            <a:extLst>
              <a:ext uri="{FF2B5EF4-FFF2-40B4-BE49-F238E27FC236}">
                <a16:creationId xmlns:a16="http://schemas.microsoft.com/office/drawing/2014/main" id="{8CB8006E-4574-CF57-753F-5058E2319D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" y="-27887"/>
            <a:ext cx="12261566" cy="6915363"/>
          </a:xfrm>
        </p:spPr>
      </p:pic>
    </p:spTree>
    <p:extLst>
      <p:ext uri="{BB962C8B-B14F-4D97-AF65-F5344CB8AC3E}">
        <p14:creationId xmlns:p14="http://schemas.microsoft.com/office/powerpoint/2010/main" val="1707246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A6D39-8980-657C-1DE8-8C463DFAA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Изображение выглядит как текст, снимок экрана, графический дизайн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4DC73F6E-1CEE-5BEB-B257-2A88FCF8FD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" y="3004"/>
            <a:ext cx="12271864" cy="6905066"/>
          </a:xfrm>
        </p:spPr>
      </p:pic>
    </p:spTree>
    <p:extLst>
      <p:ext uri="{BB962C8B-B14F-4D97-AF65-F5344CB8AC3E}">
        <p14:creationId xmlns:p14="http://schemas.microsoft.com/office/powerpoint/2010/main" val="5653264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29</cp:revision>
  <dcterms:created xsi:type="dcterms:W3CDTF">2024-03-25T14:42:34Z</dcterms:created>
  <dcterms:modified xsi:type="dcterms:W3CDTF">2024-03-25T14:49:21Z</dcterms:modified>
</cp:coreProperties>
</file>